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44688" cy="30607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1032" y="-163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CAA913C-3424-41C3-D035-EFDEEA7861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24F424B-E03E-EDA8-03A6-31CD56D5FED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C78D738-4288-A381-7AA2-5710D7450D0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365125"/>
            <a:ext cx="1162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2D4A672-A84E-E88E-F436-2CEE240BE1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53BA42E8-366B-296E-7D77-F939427DF90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1186598F-414B-1055-0340-A7727286F5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6858EA0-EAFE-460B-A480-8746224AD8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1E58C2F-552E-F8DA-2A9D-66BC7BB1DB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25C8B442-03BF-4FA2-B973-5A5A44425D11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E663FC4D-5217-2FEE-D5F7-08E8E1DC40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1C5FAEB6-8EB3-261E-278C-2D6925CAFB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0804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59" userDrawn="1">
          <p15:clr>
            <a:srgbClr val="F26B43"/>
          </p15:clr>
        </p15:guide>
        <p15:guide id="2" pos="1157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10005</dc:creator>
  <cp:lastModifiedBy>G12518</cp:lastModifiedBy>
  <cp:revision>19</cp:revision>
  <dcterms:created xsi:type="dcterms:W3CDTF">2011-04-13T05:25:09Z</dcterms:created>
  <dcterms:modified xsi:type="dcterms:W3CDTF">2023-08-11T17:57:25Z</dcterms:modified>
</cp:coreProperties>
</file>